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2D213-BEC7-4472-94C0-554E16A21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19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ACC4-7B78-4E19-8478-9817A1A681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82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953E6-4757-4D8C-9B52-EB95CC94B5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39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4D42C-CD7D-4AAA-9B1F-068622CD2E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30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5AEF8-A8F4-4969-8875-1DDAEC22DE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85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391FD-7B24-42FD-AFD2-E32AA7C1EC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01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B56E6-BF5D-446B-A112-D38EDA25B6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6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5D776-8094-4863-944E-A930761DC2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27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B6346-43B9-4F12-A31F-BB3F660757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46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95A2C-061C-49C6-9ED5-EDFC926D1B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972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73CB-2B2F-4A0E-9699-7D673EF77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63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9984D8-8DEB-417C-AE14-FEE2C157DF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81000" y="152400"/>
            <a:ext cx="8610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801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el 20 de abril del 2018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74: </a:t>
            </a:r>
            <a:r>
              <a:rPr lang="es-ES_tradnl" altLang="en-US" sz="2800" kern="0" smtClean="0"/>
              <a:t>¿Salieron ellos anoche?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kern="0" smtClean="0"/>
              <a:t>Copy and complete the following sentences with the correct form of the verb in the PRETERITE.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Ellas __________ comprar el pastel. </a:t>
            </a:r>
            <a:r>
              <a:rPr lang="es-ES_tradnl" altLang="en-US" sz="2400" i="1" kern="0" smtClean="0"/>
              <a:t>(prometer)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Tú ________ muchos regalos. </a:t>
            </a:r>
            <a:r>
              <a:rPr lang="es-ES_tradnl" altLang="en-US" sz="2400" i="1" kern="0" smtClean="0"/>
              <a:t>(recibir)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Los niños _________ la piñata. </a:t>
            </a:r>
            <a:r>
              <a:rPr lang="es-ES_tradnl" altLang="en-US" sz="2400" i="1" kern="0" smtClean="0"/>
              <a:t>(romper)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Estela _________ las invitaciones. </a:t>
            </a:r>
            <a:r>
              <a:rPr lang="es-ES_tradnl" altLang="en-US" sz="2400" i="1" kern="0" smtClean="0"/>
              <a:t>(escribir)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Nosotros _________ mucha gaseosa. </a:t>
            </a:r>
            <a:r>
              <a:rPr lang="es-ES_tradnl" altLang="en-US" sz="2400" i="1" kern="0" smtClean="0"/>
              <a:t>(beber)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Él _________ en usar globos en la fiesta. </a:t>
            </a:r>
            <a:r>
              <a:rPr lang="es-ES_tradnl" altLang="en-US" sz="2400" i="1" kern="0" smtClean="0"/>
              <a:t>(insistir)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Yo ________ muchos vegetales crudos. </a:t>
            </a:r>
            <a:r>
              <a:rPr lang="es-ES_tradnl" altLang="en-US" sz="2400" i="1" kern="0" smtClean="0"/>
              <a:t>(comer)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¿Ustedes ___________ años ayer también? </a:t>
            </a:r>
            <a:r>
              <a:rPr lang="es-ES_tradnl" altLang="en-US" sz="2400" i="1" kern="0" smtClean="0"/>
              <a:t>(cumplir)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TOMAR </a:t>
            </a:r>
            <a:r>
              <a:rPr lang="es-ES_tradnl" altLang="en-US" sz="2800" b="1" u="sng" kern="0" smtClean="0">
                <a:solidFill>
                  <a:srgbClr val="00B050"/>
                </a:solidFill>
              </a:rPr>
              <a:t>QUIZ 3 / 4</a:t>
            </a:r>
            <a:r>
              <a:rPr lang="es-ES_tradnl" altLang="en-US" sz="2800" b="1" kern="0" smtClean="0">
                <a:solidFill>
                  <a:srgbClr val="00B050"/>
                </a:solidFill>
              </a:rPr>
              <a:t> y ENTREGAR </a:t>
            </a:r>
            <a:r>
              <a:rPr lang="es-ES_tradnl" altLang="en-US" sz="2800" b="1" u="sng" kern="0" smtClean="0">
                <a:solidFill>
                  <a:srgbClr val="00B050"/>
                </a:solidFill>
              </a:rPr>
              <a:t>TAREA # 73</a:t>
            </a:r>
            <a:endParaRPr lang="es-ES_tradnl" altLang="en-US" sz="28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7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29600" cy="4953000"/>
          </a:xfrm>
        </p:spPr>
        <p:txBody>
          <a:bodyPr/>
          <a:lstStyle/>
          <a:p>
            <a:r>
              <a:rPr lang="en-US" altLang="en-US" dirty="0" smtClean="0"/>
              <a:t>Leer </a:t>
            </a:r>
            <a:r>
              <a:rPr lang="en-US" altLang="en-US" u="sng" dirty="0" err="1" smtClean="0"/>
              <a:t>Anoche</a:t>
            </a:r>
            <a:r>
              <a:rPr lang="en-US" altLang="en-US" dirty="0" smtClean="0"/>
              <a:t> p. 280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Ejercicios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p. 281 (1-8)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C</a:t>
            </a:r>
            <a:r>
              <a:rPr lang="en-US" altLang="en-US" dirty="0" smtClean="0"/>
              <a:t> p. 281 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D</a:t>
            </a:r>
            <a:r>
              <a:rPr lang="en-US" altLang="en-US" dirty="0" smtClean="0"/>
              <a:t> p. 281</a:t>
            </a:r>
          </a:p>
          <a:p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WORKBOOK</a:t>
            </a:r>
            <a:r>
              <a:rPr lang="en-US" altLang="en-US" dirty="0"/>
              <a:t>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8.11-8.12</a:t>
            </a:r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3429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159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12</cp:revision>
  <dcterms:created xsi:type="dcterms:W3CDTF">2013-01-07T21:23:13Z</dcterms:created>
  <dcterms:modified xsi:type="dcterms:W3CDTF">2018-04-20T20:37:47Z</dcterms:modified>
</cp:coreProperties>
</file>